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0">
  <p:sldMasterIdLst>
    <p:sldMasterId id="2147483663" r:id="rId1"/>
  </p:sldMasterIdLst>
  <p:notesMasterIdLst>
    <p:notesMasterId r:id="rId23"/>
  </p:notesMasterIdLst>
  <p:handoutMasterIdLst>
    <p:handoutMasterId r:id="rId24"/>
  </p:handoutMasterIdLst>
  <p:sldIdLst>
    <p:sldId id="327" r:id="rId2"/>
    <p:sldId id="328" r:id="rId3"/>
    <p:sldId id="329" r:id="rId4"/>
    <p:sldId id="330" r:id="rId5"/>
    <p:sldId id="355" r:id="rId6"/>
    <p:sldId id="356" r:id="rId7"/>
    <p:sldId id="357" r:id="rId8"/>
    <p:sldId id="333" r:id="rId9"/>
    <p:sldId id="359" r:id="rId10"/>
    <p:sldId id="358" r:id="rId11"/>
    <p:sldId id="361" r:id="rId12"/>
    <p:sldId id="360" r:id="rId13"/>
    <p:sldId id="362" r:id="rId14"/>
    <p:sldId id="363" r:id="rId15"/>
    <p:sldId id="364" r:id="rId16"/>
    <p:sldId id="365" r:id="rId17"/>
    <p:sldId id="366" r:id="rId18"/>
    <p:sldId id="367" r:id="rId19"/>
    <p:sldId id="368" r:id="rId20"/>
    <p:sldId id="369" r:id="rId21"/>
    <p:sldId id="354" r:id="rId22"/>
  </p:sldIdLst>
  <p:sldSz cx="12192000" cy="6858000"/>
  <p:notesSz cx="6858000" cy="9144000"/>
  <p:defaultTextStyle>
    <a:lvl1pPr marL="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baseline="0">
        <a:solidFill>
          <a:schemeClr val="dk1"/>
        </a:solidFill>
        <a:latin typeface="Calibri" pitchFamily="34" charset="0"/>
        <a:ea typeface="宋体" pitchFamily="2" charset="-122"/>
      </a:defRPr>
    </a:lvl1pPr>
    <a:lvl2pPr marL="4572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baseline="0">
        <a:solidFill>
          <a:schemeClr val="dk1"/>
        </a:solidFill>
        <a:latin typeface="Calibri" pitchFamily="34" charset="0"/>
        <a:ea typeface="宋体" pitchFamily="2" charset="-122"/>
      </a:defRPr>
    </a:lvl2pPr>
    <a:lvl3pPr marL="9144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baseline="0">
        <a:solidFill>
          <a:schemeClr val="dk1"/>
        </a:solidFill>
        <a:latin typeface="Calibri" pitchFamily="34" charset="0"/>
        <a:ea typeface="宋体" pitchFamily="2" charset="-122"/>
      </a:defRPr>
    </a:lvl3pPr>
    <a:lvl4pPr marL="13716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baseline="0">
        <a:solidFill>
          <a:schemeClr val="dk1"/>
        </a:solidFill>
        <a:latin typeface="Calibri" pitchFamily="34" charset="0"/>
        <a:ea typeface="宋体" pitchFamily="2" charset="-122"/>
      </a:defRPr>
    </a:lvl4pPr>
    <a:lvl5pPr marL="18288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800" b="0" i="0" u="none" baseline="0">
        <a:solidFill>
          <a:schemeClr val="dk1"/>
        </a:solidFill>
        <a:latin typeface="Calibri" pitchFamily="34" charset="0"/>
        <a:ea typeface="宋体" pitchFamily="2" charset="-122"/>
      </a:defRPr>
    </a:lvl5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4995" autoAdjust="0"/>
    <p:restoredTop sz="94660" autoAdjust="0"/>
  </p:normalViewPr>
  <p:slideViewPr>
    <p:cSldViewPr snapToGrid="0" showGuides="1">
      <p:cViewPr>
        <p:scale>
          <a:sx n="66" d="100"/>
          <a:sy n="66" d="100"/>
        </p:scale>
        <p:origin x="-1410" y="-57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25" name="页眉占位符 1"/>
          <p:cNvSpPr>
            <a:spLocks noGrp="1"/>
          </p:cNvSpPr>
          <p:nvPr>
            <p:ph type="hdr" sz="quarter" idx="4294967295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/>
            <a:endParaRPr lang="zh-CN" altLang="en-US" sz="1200"/>
          </a:p>
        </p:txBody>
      </p:sp>
      <p:sp>
        <p:nvSpPr>
          <p:cNvPr id="1049226" name="日期占位符 2"/>
          <p:cNvSpPr>
            <a:spLocks noGrp="1"/>
          </p:cNvSpPr>
          <p:nvPr>
            <p:ph type="dt" sz="quarter" idx="4294967295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 algn="r"/>
            <a:fld id="{566ABCEB-ACFC-4714-9973-3DA970169C29}" type="datetime1">
              <a:rPr lang="zh-CN" altLang="en-US" sz="1200"/>
              <a:pPr lvl="0" algn="r"/>
              <a:t>2022/5/23</a:t>
            </a:fld>
            <a:endParaRPr lang="zh-CN" altLang="en-US" sz="1200"/>
          </a:p>
        </p:txBody>
      </p:sp>
      <p:sp>
        <p:nvSpPr>
          <p:cNvPr id="1049227" name="页脚占位符 3"/>
          <p:cNvSpPr>
            <a:spLocks noGrp="1"/>
          </p:cNvSpPr>
          <p:nvPr>
            <p:ph type="ftr" sz="quarter" idx="4294967295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b"/>
          <a:lstStyle/>
          <a:p>
            <a:pPr lvl="0"/>
            <a:endParaRPr lang="zh-CN" altLang="en-US" sz="1200"/>
          </a:p>
        </p:txBody>
      </p:sp>
      <p:sp>
        <p:nvSpPr>
          <p:cNvPr id="1049228" name="灯片编号占位符 4"/>
          <p:cNvSpPr>
            <a:spLocks noGrp="1"/>
          </p:cNvSpPr>
          <p:nvPr>
            <p:ph type="sldNum" sz="quarter" idx="4294967295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b"/>
          <a:lstStyle/>
          <a:p>
            <a:pPr lvl="0" algn="r"/>
            <a:fld id="{566ABCEB-ACFC-4714-9973-3DA970169C29}" type="slidenum">
              <a:rPr lang="zh-CN" altLang="en-US" sz="1200"/>
              <a:pPr lvl="0" algn="r"/>
              <a:t>‹#›</a:t>
            </a:fld>
            <a:endParaRPr lang="zh-CN" altLang="en-US" sz="1200"/>
          </a:p>
        </p:txBody>
      </p:sp>
    </p:spTree>
  </p:cSld>
  <p:clrMap bg1="dk1" tx1="dk1" bg2="dk1" tx2="dk1" accent1="dk1" accent2="dk1" accent3="dk1" accent4="dk1" accent5="dk1" accent6="dk1" hlink="dk1" folHlink="dk1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19" name="页眉占位符 1"/>
          <p:cNvSpPr>
            <a:spLocks noGrp="1"/>
          </p:cNvSpPr>
          <p:nvPr>
            <p:ph type="hdr" sz="quarter" idx="4294967295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/>
          </a:p>
        </p:txBody>
      </p:sp>
      <p:sp>
        <p:nvSpPr>
          <p:cNvPr id="1049220" name="日期占位符 2"/>
          <p:cNvSpPr>
            <a:spLocks noGrp="1"/>
          </p:cNvSpPr>
          <p:nvPr>
            <p:ph type="dt" idx="4294967295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/>
          </a:p>
        </p:txBody>
      </p:sp>
      <p:sp>
        <p:nvSpPr>
          <p:cNvPr id="1049221" name="幻灯片图像占位符 3"/>
          <p:cNvSpPr>
            <a:spLocks noGrp="1" noRot="1" noChangeAspect="1"/>
          </p:cNvSpPr>
          <p:nvPr>
            <p:ph type="sldImg" idx="4294967295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vert="horz" lIns="91440" tIns="45720" rIns="91440" bIns="45720" anchor="ctr"/>
          <a:lstStyle/>
          <a:p>
            <a:endParaRPr/>
          </a:p>
        </p:txBody>
      </p:sp>
      <p:sp>
        <p:nvSpPr>
          <p:cNvPr id="1049222" name="备注占位符 4"/>
          <p:cNvSpPr>
            <a:spLocks noGrp="1"/>
          </p:cNvSpPr>
          <p:nvPr>
            <p:ph type="body" sz="quarter" idx="4294967295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Click to edit Master text style</a:t>
            </a:r>
          </a:p>
          <a:p>
            <a:pPr lvl="1"/>
            <a:r>
              <a:rPr lang="zh-CN" altLang="en-US"/>
              <a:t>Second level</a:t>
            </a:r>
          </a:p>
          <a:p>
            <a:pPr lvl="2"/>
            <a:r>
              <a:rPr lang="zh-CN" altLang="en-US"/>
              <a:t>Third level</a:t>
            </a:r>
          </a:p>
          <a:p>
            <a:pPr lvl="3"/>
            <a:r>
              <a:rPr lang="zh-CN" altLang="en-US"/>
              <a:t>Fourth level</a:t>
            </a:r>
          </a:p>
          <a:p>
            <a:pPr lvl="4"/>
            <a:r>
              <a:rPr lang="zh-CN" altLang="en-US"/>
              <a:t>Fifth level</a:t>
            </a:r>
          </a:p>
        </p:txBody>
      </p:sp>
      <p:sp>
        <p:nvSpPr>
          <p:cNvPr id="1049223" name="页脚占位符 5"/>
          <p:cNvSpPr>
            <a:spLocks noGrp="1"/>
          </p:cNvSpPr>
          <p:nvPr>
            <p:ph type="ftr" sz="quarter" idx="4294967295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b"/>
          <a:lstStyle/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/>
          </a:p>
        </p:txBody>
      </p:sp>
      <p:sp>
        <p:nvSpPr>
          <p:cNvPr id="1049224" name="灯片编号占位符 6"/>
          <p:cNvSpPr>
            <a:spLocks noGrp="1"/>
          </p:cNvSpPr>
          <p:nvPr>
            <p:ph type="sldNum" sz="quarter" idx="4294967295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b"/>
          <a:lstStyle/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/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/>
          </a:p>
        </p:txBody>
      </p:sp>
    </p:spTree>
  </p:cSld>
  <p:clrMap bg1="dk1" tx1="dk1" bg2="dk1" tx2="dk1" accent1="dk1" accent2="dk1" accent3="dk1" accent4="dk1" accent5="dk1" accent6="dk1" hlink="dk1" folHlink="dk1"/>
  <p:notesStyle>
    <a:lvl1pPr marL="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200">
        <a:solidFill>
          <a:schemeClr val="dk1"/>
        </a:solidFill>
        <a:latin typeface="Calibri" pitchFamily="34" charset="0"/>
        <a:ea typeface="宋体" pitchFamily="2" charset="-122"/>
      </a:defRPr>
    </a:lvl1pPr>
    <a:lvl2pPr marL="4572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200">
        <a:solidFill>
          <a:schemeClr val="dk1"/>
        </a:solidFill>
        <a:latin typeface="Calibri" pitchFamily="34" charset="0"/>
        <a:ea typeface="宋体" pitchFamily="2" charset="-122"/>
      </a:defRPr>
    </a:lvl2pPr>
    <a:lvl3pPr marL="9144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200">
        <a:solidFill>
          <a:schemeClr val="dk1"/>
        </a:solidFill>
        <a:latin typeface="Calibri" pitchFamily="34" charset="0"/>
        <a:ea typeface="宋体" pitchFamily="2" charset="-122"/>
      </a:defRPr>
    </a:lvl3pPr>
    <a:lvl4pPr marL="13716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200">
        <a:solidFill>
          <a:schemeClr val="dk1"/>
        </a:solidFill>
        <a:latin typeface="Calibri" pitchFamily="34" charset="0"/>
        <a:ea typeface="宋体" pitchFamily="2" charset="-122"/>
      </a:defRPr>
    </a:lvl4pPr>
    <a:lvl5pPr marL="1828800" indent="0" algn="l" rtl="0" eaLnBrk="1" fontAlgn="base" latinLnBrk="1" hangingPunct="1">
      <a:lnSpc>
        <a:spcPct val="100000"/>
      </a:lnSpc>
      <a:spcBef>
        <a:spcPct val="0"/>
      </a:spcBef>
      <a:spcAft>
        <a:spcPct val="0"/>
      </a:spcAft>
      <a:buFontTx/>
      <a:buNone/>
      <a:defRPr sz="1200">
        <a:solidFill>
          <a:schemeClr val="dk1"/>
        </a:solidFill>
        <a:latin typeface="Calibri" pitchFamily="34" charset="0"/>
        <a:ea typeface="宋体" pitchFamily="2" charset="-122"/>
      </a:defRPr>
    </a:lvl5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4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1049195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1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1049216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17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1049218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104919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198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1049199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0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1049201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49202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03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1049204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1049205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4920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199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1049207" name="Content Placeholder 5"/>
          <p:cNvSpPr>
            <a:spLocks noGrp="1"/>
          </p:cNvSpPr>
          <p:nvPr>
            <p:ph sz="quarter" idx="4"/>
          </p:nvPr>
        </p:nvSpPr>
        <p:spPr>
          <a:xfrm>
            <a:off x="6172199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0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09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10492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1049211" name="Content Placeholder 2"/>
          <p:cNvSpPr>
            <a:spLocks noGrp="1"/>
          </p:cNvSpPr>
          <p:nvPr>
            <p:ph idx="1"/>
          </p:nvPr>
        </p:nvSpPr>
        <p:spPr>
          <a:xfrm>
            <a:off x="5183188" y="987424"/>
            <a:ext cx="6172199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21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1049213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1049214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4"/>
            <a:ext cx="6172199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3">
            <a:alphaModFix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标题占位符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/>
          <a:p>
            <a:pPr lvl="0"/>
            <a:r>
              <a:rPr lang="zh-CN" altLang="en-US"/>
              <a:t>Click to edit Master title style</a:t>
            </a:r>
          </a:p>
        </p:txBody>
      </p:sp>
      <p:sp>
        <p:nvSpPr>
          <p:cNvPr id="1048577" name="文本占位符 2"/>
          <p:cNvSpPr>
            <a:spLocks noGrp="1"/>
          </p:cNvSpPr>
          <p:nvPr>
            <p:ph type="body" idx="4294967295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Click to edit Master </a:t>
            </a:r>
            <a:r>
              <a:rPr lang="zh-CN" altLang="zh-CN"/>
              <a:t>text</a:t>
            </a:r>
            <a:r>
              <a:rPr lang="zh-CN" altLang="en-US"/>
              <a:t> style</a:t>
            </a:r>
          </a:p>
          <a:p>
            <a:pPr lvl="1"/>
            <a:r>
              <a:rPr lang="zh-CN" altLang="en-US"/>
              <a:t>Second level</a:t>
            </a:r>
          </a:p>
          <a:p>
            <a:pPr lvl="2"/>
            <a:r>
              <a:rPr lang="zh-CN" altLang="en-US"/>
              <a:t>Third level</a:t>
            </a:r>
          </a:p>
          <a:p>
            <a:pPr lvl="3"/>
            <a:r>
              <a:rPr lang="zh-CN" altLang="en-US"/>
              <a:t>Fourth level</a:t>
            </a:r>
          </a:p>
          <a:p>
            <a:pPr lvl="4"/>
            <a:r>
              <a:rPr lang="zh-CN" altLang="en-US"/>
              <a:t>Fifth level</a:t>
            </a:r>
          </a:p>
        </p:txBody>
      </p:sp>
      <p:sp>
        <p:nvSpPr>
          <p:cNvPr id="1048578" name="日期占位符 3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79" name="页脚占位符 4"/>
          <p:cNvSpPr>
            <a:spLocks noGrp="1"/>
          </p:cNvSpPr>
          <p:nvPr>
            <p:ph type="ftr" sz="quarter" idx="429496729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048580" name="灯片编号占位符 5"/>
          <p:cNvSpPr>
            <a:spLocks noGrp="1"/>
          </p:cNvSpPr>
          <p:nvPr>
            <p:ph type="sldNum" sz="quarter" idx="4294967295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fld id="{566ABCEB-ACFC-4714-9973-3DA970169C29}" type="slidenum">
              <a:rPr lang="zh-CN" altLang="en-US" sz="1200">
                <a:solidFill>
                  <a:srgbClr val="898989"/>
                </a:solidFill>
              </a:rPr>
              <a:pPr lvl="0" algn="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t>‹#›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</p:sldLayoutIdLst>
  <p:hf sldNum="0" ftr="0" dt="0"/>
  <p:txStyles>
    <p:titleStyle>
      <a:lvl1pPr marL="0" indent="0" algn="l" rtl="0" eaLnBrk="1" fontAlgn="base" latinLnBrk="1" hangingPunct="1">
        <a:lnSpc>
          <a:spcPct val="90000"/>
        </a:lnSpc>
        <a:spcBef>
          <a:spcPct val="0"/>
        </a:spcBef>
        <a:spcAft>
          <a:spcPct val="0"/>
        </a:spcAft>
        <a:buFontTx/>
        <a:buNone/>
        <a:defRPr sz="4400">
          <a:solidFill>
            <a:schemeClr val="dk1"/>
          </a:solidFill>
          <a:latin typeface="Calibri Light" pitchFamily="34" charset="0"/>
          <a:ea typeface="宋体" pitchFamily="2" charset="-122"/>
        </a:defRPr>
      </a:lvl1pPr>
    </p:titleStyle>
    <p:bodyStyle>
      <a:lvl1pPr marL="228600" indent="-228600" algn="l" rtl="0" eaLnBrk="1" fontAlgn="base" latinLnBrk="1" hangingPunct="1">
        <a:lnSpc>
          <a:spcPct val="90000"/>
        </a:lnSpc>
        <a:spcBef>
          <a:spcPts val="1000"/>
        </a:spcBef>
        <a:spcAft>
          <a:spcPct val="0"/>
        </a:spcAft>
        <a:buSzPct val="100000"/>
        <a:buFont typeface="Arial" pitchFamily="34" charset="0"/>
        <a:buChar char="•"/>
        <a:defRPr sz="2800">
          <a:solidFill>
            <a:schemeClr val="dk1"/>
          </a:solidFill>
          <a:latin typeface="Calibri" pitchFamily="34" charset="0"/>
          <a:ea typeface="宋体" pitchFamily="2" charset="-122"/>
        </a:defRPr>
      </a:lvl1pPr>
      <a:lvl2pPr marL="685800" indent="-228600" algn="l" rtl="0" eaLnBrk="1" fontAlgn="base" latinLnBrk="1" hangingPunct="1">
        <a:lnSpc>
          <a:spcPct val="90000"/>
        </a:lnSpc>
        <a:spcBef>
          <a:spcPts val="500"/>
        </a:spcBef>
        <a:spcAft>
          <a:spcPct val="0"/>
        </a:spcAft>
        <a:buSzPct val="100000"/>
        <a:buFont typeface="Arial" pitchFamily="34" charset="0"/>
        <a:buChar char="•"/>
        <a:defRPr sz="2400">
          <a:solidFill>
            <a:schemeClr val="dk1"/>
          </a:solidFill>
          <a:latin typeface="Calibri" pitchFamily="34" charset="0"/>
          <a:ea typeface="宋体" pitchFamily="2" charset="-122"/>
        </a:defRPr>
      </a:lvl2pPr>
      <a:lvl3pPr marL="1143000" indent="-228600" algn="l" rtl="0" eaLnBrk="1" fontAlgn="base" latinLnBrk="1" hangingPunct="1">
        <a:lnSpc>
          <a:spcPct val="90000"/>
        </a:lnSpc>
        <a:spcBef>
          <a:spcPts val="500"/>
        </a:spcBef>
        <a:spcAft>
          <a:spcPct val="0"/>
        </a:spcAft>
        <a:buSzPct val="100000"/>
        <a:buFont typeface="Arial" pitchFamily="34" charset="0"/>
        <a:buChar char="•"/>
        <a:defRPr sz="2000">
          <a:solidFill>
            <a:schemeClr val="dk1"/>
          </a:solidFill>
          <a:latin typeface="Calibri" pitchFamily="34" charset="0"/>
          <a:ea typeface="宋体" pitchFamily="2" charset="-122"/>
        </a:defRPr>
      </a:lvl3pPr>
      <a:lvl4pPr marL="1600200" indent="-228600" algn="l" rtl="0" eaLnBrk="1" fontAlgn="base" latinLnBrk="1" hangingPunct="1">
        <a:lnSpc>
          <a:spcPct val="90000"/>
        </a:lnSpc>
        <a:spcBef>
          <a:spcPts val="500"/>
        </a:spcBef>
        <a:spcAft>
          <a:spcPct val="0"/>
        </a:spcAft>
        <a:buSzPct val="100000"/>
        <a:buFont typeface="Arial" pitchFamily="34" charset="0"/>
        <a:buChar char="•"/>
        <a:defRPr sz="1800">
          <a:solidFill>
            <a:schemeClr val="dk1"/>
          </a:solidFill>
          <a:latin typeface="Calibri" pitchFamily="34" charset="0"/>
          <a:ea typeface="宋体" pitchFamily="2" charset="-122"/>
        </a:defRPr>
      </a:lvl4pPr>
      <a:lvl5pPr marL="2057400" indent="-228600" algn="l" rtl="0" eaLnBrk="1" fontAlgn="base" latinLnBrk="1" hangingPunct="1">
        <a:lnSpc>
          <a:spcPct val="90000"/>
        </a:lnSpc>
        <a:spcBef>
          <a:spcPts val="500"/>
        </a:spcBef>
        <a:spcAft>
          <a:spcPct val="0"/>
        </a:spcAft>
        <a:buSzPct val="100000"/>
        <a:buFont typeface="Arial" pitchFamily="34" charset="0"/>
        <a:buChar char="•"/>
        <a:defRPr sz="1800">
          <a:solidFill>
            <a:schemeClr val="dk1"/>
          </a:solidFill>
          <a:latin typeface="Calibri" pitchFamily="34" charset="0"/>
          <a:ea typeface="宋体" pitchFamily="2" charset="-122"/>
        </a:defRPr>
      </a:lvl5pPr>
    </p:bodyStyle>
    <p:otherStyle>
      <a:lvl1pPr marL="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>
          <a:solidFill>
            <a:schemeClr val="dk1"/>
          </a:solidFill>
          <a:latin typeface="Calibri" pitchFamily="34" charset="0"/>
          <a:ea typeface="宋体" pitchFamily="2" charset="-122"/>
        </a:defRPr>
      </a:lvl1pPr>
      <a:lvl2pPr marL="4572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>
          <a:solidFill>
            <a:schemeClr val="dk1"/>
          </a:solidFill>
          <a:latin typeface="Calibri" pitchFamily="34" charset="0"/>
          <a:ea typeface="宋体" pitchFamily="2" charset="-122"/>
        </a:defRPr>
      </a:lvl2pPr>
      <a:lvl3pPr marL="9144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>
          <a:solidFill>
            <a:schemeClr val="dk1"/>
          </a:solidFill>
          <a:latin typeface="Calibri" pitchFamily="34" charset="0"/>
          <a:ea typeface="宋体" pitchFamily="2" charset="-122"/>
        </a:defRPr>
      </a:lvl3pPr>
      <a:lvl4pPr marL="13716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>
          <a:solidFill>
            <a:schemeClr val="dk1"/>
          </a:solidFill>
          <a:latin typeface="Calibri" pitchFamily="34" charset="0"/>
          <a:ea typeface="宋体" pitchFamily="2" charset="-122"/>
        </a:defRPr>
      </a:lvl4pPr>
      <a:lvl5pPr marL="1828800" indent="0" algn="l" rtl="0" eaLnBrk="1" fontAlgn="base" latinLnBrk="1" hangingPunct="1">
        <a:lnSpc>
          <a:spcPct val="100000"/>
        </a:lnSpc>
        <a:spcBef>
          <a:spcPct val="0"/>
        </a:spcBef>
        <a:spcAft>
          <a:spcPct val="0"/>
        </a:spcAft>
        <a:buFontTx/>
        <a:buNone/>
        <a:defRPr sz="1800">
          <a:solidFill>
            <a:schemeClr val="dk1"/>
          </a:solidFill>
          <a:latin typeface="Calibri" pitchFamily="34" charset="0"/>
          <a:ea typeface="宋体" pitchFamily="2" charset="-122"/>
        </a:defRPr>
      </a:lvl5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1" name="椭圆 2"/>
          <p:cNvSpPr/>
          <p:nvPr/>
        </p:nvSpPr>
        <p:spPr>
          <a:xfrm>
            <a:off x="5834062" y="3601583"/>
            <a:ext cx="2090737" cy="2090737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82" name="椭圆 4"/>
          <p:cNvSpPr/>
          <p:nvPr/>
        </p:nvSpPr>
        <p:spPr>
          <a:xfrm>
            <a:off x="4743450" y="2967037"/>
            <a:ext cx="1876425" cy="1876425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83" name="椭圆 5"/>
          <p:cNvSpPr/>
          <p:nvPr/>
        </p:nvSpPr>
        <p:spPr>
          <a:xfrm>
            <a:off x="3228067" y="1765753"/>
            <a:ext cx="2757487" cy="2757487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84" name="椭圆 6"/>
          <p:cNvSpPr/>
          <p:nvPr/>
        </p:nvSpPr>
        <p:spPr>
          <a:xfrm>
            <a:off x="6048147" y="2023155"/>
            <a:ext cx="3181350" cy="3181350"/>
          </a:xfrm>
          <a:prstGeom prst="ellipse">
            <a:avLst/>
          </a:prstGeom>
          <a:solidFill>
            <a:srgbClr val="1CBB9F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85" name="椭圆 7"/>
          <p:cNvSpPr/>
          <p:nvPr/>
        </p:nvSpPr>
        <p:spPr>
          <a:xfrm>
            <a:off x="5384800" y="1284287"/>
            <a:ext cx="1822450" cy="1822450"/>
          </a:xfrm>
          <a:prstGeom prst="ellipse">
            <a:avLst/>
          </a:prstGeom>
          <a:solidFill>
            <a:srgbClr val="FBA41F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86" name="椭圆 8"/>
          <p:cNvSpPr/>
          <p:nvPr/>
        </p:nvSpPr>
        <p:spPr>
          <a:xfrm>
            <a:off x="4868862" y="1314450"/>
            <a:ext cx="955675" cy="955675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87" name="椭圆 9"/>
          <p:cNvSpPr/>
          <p:nvPr/>
        </p:nvSpPr>
        <p:spPr>
          <a:xfrm>
            <a:off x="4557712" y="1136650"/>
            <a:ext cx="276225" cy="276225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88" name="椭圆 10"/>
          <p:cNvSpPr/>
          <p:nvPr/>
        </p:nvSpPr>
        <p:spPr>
          <a:xfrm>
            <a:off x="4294187" y="4708525"/>
            <a:ext cx="361950" cy="361950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89" name="椭圆 11"/>
          <p:cNvSpPr/>
          <p:nvPr/>
        </p:nvSpPr>
        <p:spPr>
          <a:xfrm>
            <a:off x="4838700" y="5070475"/>
            <a:ext cx="179387" cy="180975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90" name="椭圆 12"/>
          <p:cNvSpPr/>
          <p:nvPr/>
        </p:nvSpPr>
        <p:spPr>
          <a:xfrm>
            <a:off x="6985000" y="1638300"/>
            <a:ext cx="514350" cy="51435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91" name="文本框 14"/>
          <p:cNvSpPr txBox="1"/>
          <p:nvPr/>
        </p:nvSpPr>
        <p:spPr>
          <a:xfrm>
            <a:off x="3323772" y="2068058"/>
            <a:ext cx="6284685" cy="378565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College Library  </a:t>
            </a:r>
          </a:p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Management  	  System</a:t>
            </a:r>
          </a:p>
          <a:p>
            <a:pPr lvl="0"/>
            <a:endParaRPr lang="en-US" altLang="zh-CN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592" name="椭圆 15"/>
          <p:cNvSpPr/>
          <p:nvPr/>
        </p:nvSpPr>
        <p:spPr>
          <a:xfrm>
            <a:off x="2745014" y="3931330"/>
            <a:ext cx="957262" cy="957262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94" name="椭圆 17"/>
          <p:cNvSpPr/>
          <p:nvPr/>
        </p:nvSpPr>
        <p:spPr>
          <a:xfrm>
            <a:off x="2884487" y="3024187"/>
            <a:ext cx="555625" cy="554037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595" name="椭圆 18"/>
          <p:cNvSpPr/>
          <p:nvPr/>
        </p:nvSpPr>
        <p:spPr>
          <a:xfrm>
            <a:off x="8751888" y="3733800"/>
            <a:ext cx="555625" cy="554037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/>
          <p:nvPr/>
        </p:nvPicPr>
        <p:blipFill>
          <a:blip r:embed="rId3"/>
          <a:srcRect l="3070" t="5523" r="78103" b="77209"/>
          <a:stretch>
            <a:fillRect/>
          </a:stretch>
        </p:blipFill>
        <p:spPr bwMode="auto">
          <a:xfrm>
            <a:off x="3499304" y="833211"/>
            <a:ext cx="4438650" cy="2114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文本框 11"/>
          <p:cNvSpPr txBox="1"/>
          <p:nvPr/>
        </p:nvSpPr>
        <p:spPr>
          <a:xfrm>
            <a:off x="317500" y="778329"/>
            <a:ext cx="3267529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1- Splash Screen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1" name="Picture 10"/>
          <p:cNvPicPr/>
          <p:nvPr/>
        </p:nvPicPr>
        <p:blipFill>
          <a:blip r:embed="rId4"/>
          <a:srcRect l="12340" t="22222" r="67788" b="50142"/>
          <a:stretch>
            <a:fillRect/>
          </a:stretch>
        </p:blipFill>
        <p:spPr bwMode="auto">
          <a:xfrm>
            <a:off x="3516273" y="3826781"/>
            <a:ext cx="4466584" cy="2327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文本框 11"/>
          <p:cNvSpPr txBox="1"/>
          <p:nvPr/>
        </p:nvSpPr>
        <p:spPr>
          <a:xfrm>
            <a:off x="310242" y="3891643"/>
            <a:ext cx="3267529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2- Login Screen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11"/>
          <p:cNvSpPr txBox="1"/>
          <p:nvPr/>
        </p:nvSpPr>
        <p:spPr>
          <a:xfrm>
            <a:off x="317500" y="778329"/>
            <a:ext cx="3267529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3- Dashboard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4" name="Picture 13"/>
          <p:cNvPicPr/>
          <p:nvPr/>
        </p:nvPicPr>
        <p:blipFill>
          <a:blip r:embed="rId3"/>
          <a:srcRect l="28488" t="13960" r="30792" b="60878"/>
          <a:stretch>
            <a:fillRect/>
          </a:stretch>
        </p:blipFill>
        <p:spPr bwMode="auto">
          <a:xfrm>
            <a:off x="3508600" y="652235"/>
            <a:ext cx="6869114" cy="41955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11"/>
          <p:cNvSpPr txBox="1"/>
          <p:nvPr/>
        </p:nvSpPr>
        <p:spPr>
          <a:xfrm>
            <a:off x="317500" y="778329"/>
            <a:ext cx="3267529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4- Add Book Details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5" name="Picture 14"/>
          <p:cNvPicPr/>
          <p:nvPr/>
        </p:nvPicPr>
        <p:blipFill>
          <a:blip r:embed="rId3"/>
          <a:srcRect l="1763" t="7407" r="75962" b="47009"/>
          <a:stretch>
            <a:fillRect/>
          </a:stretch>
        </p:blipFill>
        <p:spPr bwMode="auto">
          <a:xfrm>
            <a:off x="4102326" y="661307"/>
            <a:ext cx="4911045" cy="466543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11"/>
          <p:cNvSpPr txBox="1"/>
          <p:nvPr/>
        </p:nvSpPr>
        <p:spPr>
          <a:xfrm>
            <a:off x="317499" y="778329"/>
            <a:ext cx="3717471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5- Add Student Details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1" name="Picture 10"/>
          <p:cNvPicPr/>
          <p:nvPr/>
        </p:nvPicPr>
        <p:blipFill>
          <a:blip r:embed="rId3"/>
          <a:srcRect l="6410" t="15669" r="73558" b="45869"/>
          <a:stretch>
            <a:fillRect/>
          </a:stretch>
        </p:blipFill>
        <p:spPr bwMode="auto">
          <a:xfrm>
            <a:off x="4479017" y="783091"/>
            <a:ext cx="5042353" cy="5211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11"/>
          <p:cNvSpPr txBox="1"/>
          <p:nvPr/>
        </p:nvSpPr>
        <p:spPr>
          <a:xfrm>
            <a:off x="317499" y="778329"/>
            <a:ext cx="3717471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6- Delete Book 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2" name="Picture 11"/>
          <p:cNvPicPr/>
          <p:nvPr/>
        </p:nvPicPr>
        <p:blipFill>
          <a:blip r:embed="rId3"/>
          <a:srcRect l="3045" t="10541" r="70673" b="33903"/>
          <a:stretch>
            <a:fillRect/>
          </a:stretch>
        </p:blipFill>
        <p:spPr bwMode="auto">
          <a:xfrm>
            <a:off x="3367314" y="827314"/>
            <a:ext cx="5355771" cy="508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11"/>
          <p:cNvSpPr txBox="1"/>
          <p:nvPr/>
        </p:nvSpPr>
        <p:spPr>
          <a:xfrm>
            <a:off x="317499" y="778329"/>
            <a:ext cx="3717471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7- Issue Book 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678566" y="710066"/>
            <a:ext cx="7655605" cy="549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11"/>
          <p:cNvSpPr txBox="1"/>
          <p:nvPr/>
        </p:nvSpPr>
        <p:spPr>
          <a:xfrm>
            <a:off x="317499" y="778329"/>
            <a:ext cx="3717471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8- Return Book 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38286" y="754743"/>
            <a:ext cx="5515428" cy="5827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11"/>
          <p:cNvSpPr txBox="1"/>
          <p:nvPr/>
        </p:nvSpPr>
        <p:spPr>
          <a:xfrm>
            <a:off x="317499" y="778329"/>
            <a:ext cx="3717471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9- Search Book Details 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1" name="Picture 10"/>
          <p:cNvPicPr/>
          <p:nvPr/>
        </p:nvPicPr>
        <p:blipFill>
          <a:blip r:embed="rId3"/>
          <a:srcRect l="10897" t="24216" r="61218" b="23932"/>
          <a:stretch>
            <a:fillRect/>
          </a:stretch>
        </p:blipFill>
        <p:spPr bwMode="auto">
          <a:xfrm>
            <a:off x="4426859" y="841828"/>
            <a:ext cx="5529942" cy="4862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11"/>
          <p:cNvSpPr txBox="1"/>
          <p:nvPr/>
        </p:nvSpPr>
        <p:spPr>
          <a:xfrm>
            <a:off x="317498" y="778329"/>
            <a:ext cx="4443187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10- Search Student Details 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2" name="Picture 11"/>
          <p:cNvPicPr/>
          <p:nvPr/>
        </p:nvPicPr>
        <p:blipFill>
          <a:blip r:embed="rId3"/>
          <a:srcRect t="4558" r="69231" b="43590"/>
          <a:stretch>
            <a:fillRect/>
          </a:stretch>
        </p:blipFill>
        <p:spPr bwMode="auto">
          <a:xfrm>
            <a:off x="4662487" y="798286"/>
            <a:ext cx="5497513" cy="49493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11"/>
          <p:cNvSpPr txBox="1"/>
          <p:nvPr/>
        </p:nvSpPr>
        <p:spPr>
          <a:xfrm>
            <a:off x="317498" y="778329"/>
            <a:ext cx="4443187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11- Issue Report Details 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16613" y="844549"/>
            <a:ext cx="6986815" cy="51063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96" name="文本框 14"/>
          <p:cNvSpPr txBox="1"/>
          <p:nvPr/>
        </p:nvSpPr>
        <p:spPr>
          <a:xfrm>
            <a:off x="7508875" y="1404937"/>
            <a:ext cx="3623582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Objective Of Project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6665912" y="1249362"/>
            <a:ext cx="665162" cy="849312"/>
            <a:chOff x="891963" y="403036"/>
            <a:chExt cx="664288" cy="849313"/>
          </a:xfrm>
        </p:grpSpPr>
        <p:sp>
          <p:nvSpPr>
            <p:cNvPr id="1048597" name="椭圆 5"/>
            <p:cNvSpPr/>
            <p:nvPr/>
          </p:nvSpPr>
          <p:spPr>
            <a:xfrm>
              <a:off x="891963" y="403036"/>
              <a:ext cx="646551" cy="646551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598" name="椭圆 10"/>
            <p:cNvSpPr/>
            <p:nvPr/>
          </p:nvSpPr>
          <p:spPr>
            <a:xfrm>
              <a:off x="1324927" y="1021025"/>
              <a:ext cx="231324" cy="231324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599" name="椭圆 19"/>
            <p:cNvSpPr/>
            <p:nvPr/>
          </p:nvSpPr>
          <p:spPr>
            <a:xfrm>
              <a:off x="1146628" y="1112231"/>
              <a:ext cx="125087" cy="125087"/>
            </a:xfrm>
            <a:prstGeom prst="ellipse">
              <a:avLst/>
            </a:prstGeom>
            <a:solidFill>
              <a:srgbClr val="E74E3E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600" name="文本框 29"/>
            <p:cNvSpPr txBox="1"/>
            <p:nvPr/>
          </p:nvSpPr>
          <p:spPr>
            <a:xfrm>
              <a:off x="1004359" y="446791"/>
              <a:ext cx="409623" cy="5847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anchor="t">
              <a:spAutoFit/>
            </a:bodyPr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/>
              <a:r>
                <a:rPr lang="en-US" altLang="zh-CN" sz="3200" b="1" dirty="0">
                  <a:solidFill>
                    <a:schemeClr val="lt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</a:p>
          </p:txBody>
        </p:sp>
      </p:grpSp>
      <p:sp>
        <p:nvSpPr>
          <p:cNvPr id="1048601" name="文本框 30"/>
          <p:cNvSpPr txBox="1"/>
          <p:nvPr/>
        </p:nvSpPr>
        <p:spPr>
          <a:xfrm>
            <a:off x="7508875" y="2573337"/>
            <a:ext cx="2912382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Scope Of Project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665912" y="2419350"/>
            <a:ext cx="665162" cy="849312"/>
            <a:chOff x="891963" y="2377294"/>
            <a:chExt cx="664288" cy="849313"/>
          </a:xfrm>
        </p:grpSpPr>
        <p:sp>
          <p:nvSpPr>
            <p:cNvPr id="1048602" name="椭圆 20"/>
            <p:cNvSpPr/>
            <p:nvPr/>
          </p:nvSpPr>
          <p:spPr>
            <a:xfrm>
              <a:off x="891963" y="2377294"/>
              <a:ext cx="646551" cy="646551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603" name="椭圆 21"/>
            <p:cNvSpPr/>
            <p:nvPr/>
          </p:nvSpPr>
          <p:spPr>
            <a:xfrm>
              <a:off x="1324927" y="2995283"/>
              <a:ext cx="231324" cy="231324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604" name="椭圆 22"/>
            <p:cNvSpPr/>
            <p:nvPr/>
          </p:nvSpPr>
          <p:spPr>
            <a:xfrm>
              <a:off x="1146628" y="3086489"/>
              <a:ext cx="125087" cy="125087"/>
            </a:xfrm>
            <a:prstGeom prst="ellipse">
              <a:avLst/>
            </a:prstGeom>
            <a:solidFill>
              <a:srgbClr val="1CBB9F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605" name="文本框 31"/>
            <p:cNvSpPr txBox="1"/>
            <p:nvPr/>
          </p:nvSpPr>
          <p:spPr>
            <a:xfrm>
              <a:off x="993563" y="2408836"/>
              <a:ext cx="409623" cy="5847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anchor="t">
              <a:spAutoFit/>
            </a:bodyPr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/>
              <a:r>
                <a:rPr lang="en-US" altLang="zh-CN" sz="3200" b="1" dirty="0">
                  <a:solidFill>
                    <a:schemeClr val="lt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</a:p>
          </p:txBody>
        </p:sp>
      </p:grpSp>
      <p:sp>
        <p:nvSpPr>
          <p:cNvPr id="1048606" name="文本框 32"/>
          <p:cNvSpPr txBox="1"/>
          <p:nvPr/>
        </p:nvSpPr>
        <p:spPr>
          <a:xfrm>
            <a:off x="7529512" y="3741737"/>
            <a:ext cx="3123974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Technologies Used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6665912" y="3589337"/>
            <a:ext cx="665162" cy="849312"/>
            <a:chOff x="891963" y="3963580"/>
            <a:chExt cx="664288" cy="849313"/>
          </a:xfrm>
        </p:grpSpPr>
        <p:sp>
          <p:nvSpPr>
            <p:cNvPr id="1048607" name="椭圆 23"/>
            <p:cNvSpPr/>
            <p:nvPr/>
          </p:nvSpPr>
          <p:spPr>
            <a:xfrm>
              <a:off x="891963" y="3963580"/>
              <a:ext cx="646551" cy="646551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608" name="椭圆 24"/>
            <p:cNvSpPr/>
            <p:nvPr/>
          </p:nvSpPr>
          <p:spPr>
            <a:xfrm>
              <a:off x="1324927" y="4581569"/>
              <a:ext cx="231324" cy="231324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609" name="椭圆 25"/>
            <p:cNvSpPr/>
            <p:nvPr/>
          </p:nvSpPr>
          <p:spPr>
            <a:xfrm>
              <a:off x="1146628" y="4672775"/>
              <a:ext cx="125087" cy="125087"/>
            </a:xfrm>
            <a:prstGeom prst="ellipse">
              <a:avLst/>
            </a:prstGeom>
            <a:solidFill>
              <a:srgbClr val="FBA41F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610" name="文本框 33"/>
            <p:cNvSpPr txBox="1"/>
            <p:nvPr/>
          </p:nvSpPr>
          <p:spPr>
            <a:xfrm>
              <a:off x="993563" y="4007873"/>
              <a:ext cx="409623" cy="5847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anchor="t">
              <a:spAutoFit/>
            </a:bodyPr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/>
              <a:r>
                <a:rPr lang="en-US" altLang="zh-CN" sz="3200" b="1" dirty="0">
                  <a:solidFill>
                    <a:schemeClr val="lt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</a:p>
          </p:txBody>
        </p:sp>
      </p:grpSp>
      <p:sp>
        <p:nvSpPr>
          <p:cNvPr id="1048611" name="文本框 34"/>
          <p:cNvSpPr txBox="1"/>
          <p:nvPr/>
        </p:nvSpPr>
        <p:spPr>
          <a:xfrm>
            <a:off x="7550150" y="4910137"/>
            <a:ext cx="2674937" cy="46037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6665912" y="4759325"/>
            <a:ext cx="665162" cy="849312"/>
            <a:chOff x="891963" y="5345332"/>
            <a:chExt cx="664288" cy="849313"/>
          </a:xfrm>
        </p:grpSpPr>
        <p:sp>
          <p:nvSpPr>
            <p:cNvPr id="1048612" name="椭圆 26"/>
            <p:cNvSpPr/>
            <p:nvPr/>
          </p:nvSpPr>
          <p:spPr>
            <a:xfrm>
              <a:off x="891963" y="5345332"/>
              <a:ext cx="646551" cy="646551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613" name="椭圆 27"/>
            <p:cNvSpPr/>
            <p:nvPr/>
          </p:nvSpPr>
          <p:spPr>
            <a:xfrm>
              <a:off x="1324927" y="5963321"/>
              <a:ext cx="231324" cy="231324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614" name="椭圆 28"/>
            <p:cNvSpPr/>
            <p:nvPr/>
          </p:nvSpPr>
          <p:spPr>
            <a:xfrm>
              <a:off x="1146628" y="6054527"/>
              <a:ext cx="125087" cy="125087"/>
            </a:xfrm>
            <a:prstGeom prst="ellipse">
              <a:avLst/>
            </a:prstGeom>
            <a:solidFill>
              <a:srgbClr val="3CBDDC"/>
            </a:solidFill>
            <a:ln>
              <a:noFill/>
            </a:ln>
          </p:spPr>
          <p:txBody>
            <a:bodyPr vert="horz" lIns="91440" tIns="45720" rIns="91440" bIns="45720" anchor="ctr"/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endParaRPr lang="zh-CN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048615" name="文本框 35"/>
            <p:cNvSpPr txBox="1"/>
            <p:nvPr/>
          </p:nvSpPr>
          <p:spPr>
            <a:xfrm>
              <a:off x="989845" y="5372888"/>
              <a:ext cx="409623" cy="584775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anchor="t">
              <a:spAutoFit/>
            </a:bodyPr>
            <a:lstStyle>
              <a:lvl1pPr marL="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1pPr>
              <a:lvl2pPr marL="4572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2pPr>
              <a:lvl3pPr marL="9144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3pPr>
              <a:lvl4pPr marL="13716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4pPr>
              <a:lvl5pPr marL="1828800" indent="0" algn="l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FontTx/>
                <a:buNone/>
                <a:defRPr sz="1800" b="0" i="0" u="none" baseline="0">
                  <a:solidFill>
                    <a:schemeClr val="dk1"/>
                  </a:solidFill>
                  <a:latin typeface="Calibri" pitchFamily="34" charset="0"/>
                  <a:ea typeface="宋体" pitchFamily="2" charset="-122"/>
                </a:defRPr>
              </a:lvl5pPr>
            </a:lstStyle>
            <a:p>
              <a:pPr lvl="0"/>
              <a:r>
                <a:rPr lang="en-US" altLang="zh-CN" sz="3200" b="1" dirty="0">
                  <a:solidFill>
                    <a:schemeClr val="lt1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</a:p>
          </p:txBody>
        </p:sp>
      </p:grpSp>
      <p:sp>
        <p:nvSpPr>
          <p:cNvPr id="1048616" name="椭圆 39"/>
          <p:cNvSpPr/>
          <p:nvPr/>
        </p:nvSpPr>
        <p:spPr>
          <a:xfrm>
            <a:off x="3522662" y="3571875"/>
            <a:ext cx="1482725" cy="1481137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17" name="椭圆 40"/>
          <p:cNvSpPr/>
          <p:nvPr/>
        </p:nvSpPr>
        <p:spPr>
          <a:xfrm>
            <a:off x="2820987" y="3100387"/>
            <a:ext cx="1330325" cy="1330325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18" name="椭圆 41"/>
          <p:cNvSpPr/>
          <p:nvPr/>
        </p:nvSpPr>
        <p:spPr>
          <a:xfrm>
            <a:off x="1787525" y="2301875"/>
            <a:ext cx="1955800" cy="1954212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19" name="椭圆 42"/>
          <p:cNvSpPr/>
          <p:nvPr/>
        </p:nvSpPr>
        <p:spPr>
          <a:xfrm>
            <a:off x="3613150" y="2401887"/>
            <a:ext cx="2254250" cy="2254250"/>
          </a:xfrm>
          <a:prstGeom prst="ellipse">
            <a:avLst/>
          </a:prstGeom>
          <a:solidFill>
            <a:srgbClr val="1CBB9F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20" name="椭圆 43"/>
          <p:cNvSpPr/>
          <p:nvPr/>
        </p:nvSpPr>
        <p:spPr>
          <a:xfrm>
            <a:off x="3276600" y="1909762"/>
            <a:ext cx="1290637" cy="1290637"/>
          </a:xfrm>
          <a:prstGeom prst="ellipse">
            <a:avLst/>
          </a:prstGeom>
          <a:solidFill>
            <a:srgbClr val="FBA41F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21" name="椭圆 44"/>
          <p:cNvSpPr/>
          <p:nvPr/>
        </p:nvSpPr>
        <p:spPr>
          <a:xfrm>
            <a:off x="2911475" y="1930400"/>
            <a:ext cx="676275" cy="677862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22" name="椭圆 45"/>
          <p:cNvSpPr/>
          <p:nvPr/>
        </p:nvSpPr>
        <p:spPr>
          <a:xfrm>
            <a:off x="2690812" y="1804987"/>
            <a:ext cx="195262" cy="195262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23" name="椭圆 46"/>
          <p:cNvSpPr/>
          <p:nvPr/>
        </p:nvSpPr>
        <p:spPr>
          <a:xfrm>
            <a:off x="2503487" y="4335462"/>
            <a:ext cx="257175" cy="257175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24" name="椭圆 47"/>
          <p:cNvSpPr/>
          <p:nvPr/>
        </p:nvSpPr>
        <p:spPr>
          <a:xfrm>
            <a:off x="2889250" y="4592637"/>
            <a:ext cx="127000" cy="128587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25" name="椭圆 48"/>
          <p:cNvSpPr/>
          <p:nvPr/>
        </p:nvSpPr>
        <p:spPr>
          <a:xfrm>
            <a:off x="4411662" y="2160587"/>
            <a:ext cx="363537" cy="363537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26" name="椭圆 49"/>
          <p:cNvSpPr/>
          <p:nvPr/>
        </p:nvSpPr>
        <p:spPr>
          <a:xfrm>
            <a:off x="1539875" y="4041775"/>
            <a:ext cx="677862" cy="679450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27" name="椭圆 50"/>
          <p:cNvSpPr/>
          <p:nvPr/>
        </p:nvSpPr>
        <p:spPr>
          <a:xfrm>
            <a:off x="1504950" y="3141662"/>
            <a:ext cx="392112" cy="393700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28" name="椭圆 51"/>
          <p:cNvSpPr/>
          <p:nvPr/>
        </p:nvSpPr>
        <p:spPr>
          <a:xfrm>
            <a:off x="5662612" y="3644900"/>
            <a:ext cx="393700" cy="393700"/>
          </a:xfrm>
          <a:prstGeom prst="ellipse">
            <a:avLst/>
          </a:prstGeom>
          <a:solidFill>
            <a:srgbClr val="3CBDD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29" name="文本框 53"/>
          <p:cNvSpPr txBox="1"/>
          <p:nvPr/>
        </p:nvSpPr>
        <p:spPr>
          <a:xfrm>
            <a:off x="2568575" y="3074987"/>
            <a:ext cx="2560637" cy="70643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4000" b="1" dirty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Contents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8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11"/>
          <p:cNvSpPr txBox="1"/>
          <p:nvPr/>
        </p:nvSpPr>
        <p:spPr>
          <a:xfrm>
            <a:off x="317498" y="778329"/>
            <a:ext cx="4443187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12- Return Report Details 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412116" y="883331"/>
            <a:ext cx="7141255" cy="5285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92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9180" name="椭圆 2"/>
          <p:cNvSpPr/>
          <p:nvPr/>
        </p:nvSpPr>
        <p:spPr>
          <a:xfrm>
            <a:off x="5732462" y="3630612"/>
            <a:ext cx="2090737" cy="2090737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81" name="椭圆 4"/>
          <p:cNvSpPr/>
          <p:nvPr/>
        </p:nvSpPr>
        <p:spPr>
          <a:xfrm>
            <a:off x="4743450" y="2967037"/>
            <a:ext cx="1876425" cy="1876425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82" name="椭圆 5"/>
          <p:cNvSpPr/>
          <p:nvPr/>
        </p:nvSpPr>
        <p:spPr>
          <a:xfrm>
            <a:off x="3286125" y="1838325"/>
            <a:ext cx="2757487" cy="2757487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83" name="椭圆 6"/>
          <p:cNvSpPr/>
          <p:nvPr/>
        </p:nvSpPr>
        <p:spPr>
          <a:xfrm>
            <a:off x="5859462" y="1979612"/>
            <a:ext cx="3181350" cy="3181350"/>
          </a:xfrm>
          <a:prstGeom prst="ellipse">
            <a:avLst/>
          </a:prstGeom>
          <a:solidFill>
            <a:srgbClr val="5CB056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84" name="椭圆 7"/>
          <p:cNvSpPr/>
          <p:nvPr/>
        </p:nvSpPr>
        <p:spPr>
          <a:xfrm>
            <a:off x="5384800" y="1284287"/>
            <a:ext cx="1822450" cy="1822450"/>
          </a:xfrm>
          <a:prstGeom prst="ellipse">
            <a:avLst/>
          </a:prstGeom>
          <a:solidFill>
            <a:srgbClr val="FEB25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85" name="椭圆 8"/>
          <p:cNvSpPr/>
          <p:nvPr/>
        </p:nvSpPr>
        <p:spPr>
          <a:xfrm>
            <a:off x="4868862" y="1314450"/>
            <a:ext cx="955675" cy="955675"/>
          </a:xfrm>
          <a:prstGeom prst="ellipse">
            <a:avLst/>
          </a:prstGeom>
          <a:solidFill>
            <a:srgbClr val="2BC0D8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86" name="椭圆 9"/>
          <p:cNvSpPr/>
          <p:nvPr/>
        </p:nvSpPr>
        <p:spPr>
          <a:xfrm>
            <a:off x="4557712" y="1136650"/>
            <a:ext cx="276225" cy="276225"/>
          </a:xfrm>
          <a:prstGeom prst="ellipse">
            <a:avLst/>
          </a:prstGeom>
          <a:solidFill>
            <a:srgbClr val="2BC0D8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87" name="椭圆 10"/>
          <p:cNvSpPr/>
          <p:nvPr/>
        </p:nvSpPr>
        <p:spPr>
          <a:xfrm>
            <a:off x="4294187" y="4708525"/>
            <a:ext cx="361950" cy="361950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88" name="椭圆 11"/>
          <p:cNvSpPr/>
          <p:nvPr/>
        </p:nvSpPr>
        <p:spPr>
          <a:xfrm>
            <a:off x="4838700" y="5070475"/>
            <a:ext cx="179387" cy="180975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89" name="椭圆 12"/>
          <p:cNvSpPr/>
          <p:nvPr/>
        </p:nvSpPr>
        <p:spPr>
          <a:xfrm>
            <a:off x="6985000" y="1638300"/>
            <a:ext cx="514350" cy="514350"/>
          </a:xfrm>
          <a:prstGeom prst="ellipse">
            <a:avLst/>
          </a:prstGeom>
          <a:solidFill>
            <a:srgbClr val="EEEEE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90" name="文本框 14"/>
          <p:cNvSpPr txBox="1"/>
          <p:nvPr/>
        </p:nvSpPr>
        <p:spPr>
          <a:xfrm>
            <a:off x="3498850" y="2763837"/>
            <a:ext cx="5965825" cy="117094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7200" b="1" dirty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Thank you!</a:t>
            </a:r>
          </a:p>
        </p:txBody>
      </p:sp>
      <p:sp>
        <p:nvSpPr>
          <p:cNvPr id="1049191" name="椭圆 15"/>
          <p:cNvSpPr/>
          <p:nvPr/>
        </p:nvSpPr>
        <p:spPr>
          <a:xfrm>
            <a:off x="2933700" y="4294187"/>
            <a:ext cx="957262" cy="957262"/>
          </a:xfrm>
          <a:prstGeom prst="ellipse">
            <a:avLst/>
          </a:prstGeom>
          <a:solidFill>
            <a:srgbClr val="ED5B5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92" name="椭圆 17"/>
          <p:cNvSpPr/>
          <p:nvPr/>
        </p:nvSpPr>
        <p:spPr>
          <a:xfrm>
            <a:off x="2884487" y="3024187"/>
            <a:ext cx="555625" cy="554037"/>
          </a:xfrm>
          <a:prstGeom prst="ellipse">
            <a:avLst/>
          </a:prstGeom>
          <a:solidFill>
            <a:srgbClr val="8644EC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9193" name="椭圆 18"/>
          <p:cNvSpPr/>
          <p:nvPr/>
        </p:nvSpPr>
        <p:spPr>
          <a:xfrm>
            <a:off x="8751888" y="3733800"/>
            <a:ext cx="555625" cy="554037"/>
          </a:xfrm>
          <a:prstGeom prst="ellipse">
            <a:avLst/>
          </a:prstGeom>
          <a:solidFill>
            <a:srgbClr val="2BC0D8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Objective Of Project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E74E3E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05941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9" name="文本框 11"/>
          <p:cNvSpPr txBox="1"/>
          <p:nvPr/>
        </p:nvSpPr>
        <p:spPr>
          <a:xfrm>
            <a:off x="317500" y="188686"/>
            <a:ext cx="4065814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8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Objective Of Project</a:t>
            </a:r>
            <a:endParaRPr lang="zh-CN" altLang="en-US" sz="28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80571" y="885371"/>
            <a:ext cx="11234058" cy="4001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To develop an application that deals with the day to day requirement of any college library.</a:t>
            </a:r>
          </a:p>
          <a:p>
            <a:pPr lvl="0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 To develop the easy management of the books in the library.</a:t>
            </a:r>
          </a:p>
          <a:p>
            <a:pPr marL="115888" lvl="0" indent="-115888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 To build a system that can receive input and generate automatically output in easy way</a:t>
            </a:r>
          </a:p>
          <a:p>
            <a:pPr marL="115888" lvl="0" indent="-115888"/>
            <a:r>
              <a:rPr lang="en-US" sz="2300" dirty="0" smtClean="0">
                <a:solidFill>
                  <a:schemeClr val="bg1"/>
                </a:solidFill>
              </a:rPr>
              <a:t>   and short time.</a:t>
            </a:r>
          </a:p>
          <a:p>
            <a:pPr lvl="0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 To build a monitoring system that is able to monitor and manage all library operations</a:t>
            </a:r>
          </a:p>
          <a:p>
            <a:pPr lvl="0"/>
            <a:r>
              <a:rPr lang="en-US" sz="2300" dirty="0" smtClean="0">
                <a:solidFill>
                  <a:schemeClr val="bg1"/>
                </a:solidFill>
              </a:rPr>
              <a:t>   efficiently.</a:t>
            </a:r>
          </a:p>
          <a:p>
            <a:pPr lvl="0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 To give an opportunity to librarians to reduce mistakes that always happen during manual</a:t>
            </a:r>
          </a:p>
          <a:p>
            <a:pPr lvl="0"/>
            <a:r>
              <a:rPr lang="en-US" sz="2300" dirty="0" smtClean="0">
                <a:solidFill>
                  <a:schemeClr val="bg1"/>
                </a:solidFill>
              </a:rPr>
              <a:t>   method.</a:t>
            </a:r>
          </a:p>
          <a:p>
            <a:pPr lvl="0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 To store properly the library items in order to maintain their security.</a:t>
            </a:r>
          </a:p>
          <a:p>
            <a:pPr lvl="0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 To enter and preserve details of the various book issues and keep a track on their returns.</a:t>
            </a:r>
          </a:p>
          <a:p>
            <a:pPr>
              <a:buFont typeface="Arial" pitchFamily="34" charset="0"/>
              <a:buChar char="•"/>
            </a:pP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Scope Of Project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9" name="文本框 11"/>
          <p:cNvSpPr txBox="1"/>
          <p:nvPr/>
        </p:nvSpPr>
        <p:spPr>
          <a:xfrm>
            <a:off x="317500" y="188686"/>
            <a:ext cx="4065814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8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Scope Of Project</a:t>
            </a:r>
            <a:endParaRPr lang="zh-CN" altLang="en-US" sz="28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580570" y="885371"/>
            <a:ext cx="1130663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</a:rPr>
              <a:t>A library management system is an ERP system that is built and developed to manage all of a library's internal functions. Some of  the scope are :</a:t>
            </a:r>
          </a:p>
          <a:p>
            <a:pPr lvl="0">
              <a:buFont typeface="Arial" pitchFamily="34" charset="0"/>
              <a:buChar char="•"/>
            </a:pPr>
            <a:r>
              <a:rPr lang="en-US" sz="2400" dirty="0" smtClean="0">
                <a:solidFill>
                  <a:schemeClr val="bg1"/>
                </a:solidFill>
              </a:rPr>
              <a:t> </a:t>
            </a:r>
            <a:r>
              <a:rPr lang="en-US" sz="2300" dirty="0" smtClean="0">
                <a:solidFill>
                  <a:schemeClr val="bg1"/>
                </a:solidFill>
              </a:rPr>
              <a:t>Only authenticated persons, i.e. the Admin or the Office Employee(s), is/are responsible</a:t>
            </a:r>
          </a:p>
          <a:p>
            <a:pPr lvl="0"/>
            <a:r>
              <a:rPr lang="en-US" sz="2300" dirty="0" smtClean="0">
                <a:solidFill>
                  <a:schemeClr val="bg1"/>
                </a:solidFill>
              </a:rPr>
              <a:t>   in assigning/accessing the details or records.</a:t>
            </a:r>
          </a:p>
          <a:p>
            <a:pPr lvl="0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 It is security driven.</a:t>
            </a:r>
          </a:p>
          <a:p>
            <a:pPr lvl="0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 Books can be added as per the requirement.</a:t>
            </a:r>
          </a:p>
          <a:p>
            <a:pPr lvl="0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 It will give more timely information.</a:t>
            </a:r>
          </a:p>
          <a:p>
            <a:pPr lvl="0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 It will provide an error reduction in the data handling process.</a:t>
            </a:r>
          </a:p>
          <a:p>
            <a:pPr lvl="0">
              <a:buFont typeface="Arial" pitchFamily="34" charset="0"/>
              <a:buChar char="•"/>
            </a:pPr>
            <a:r>
              <a:rPr lang="en-US" sz="2300" dirty="0" smtClean="0">
                <a:solidFill>
                  <a:schemeClr val="bg1"/>
                </a:solidFill>
              </a:rPr>
              <a:t> It is cost effective than manual approach.</a:t>
            </a:r>
          </a:p>
          <a:p>
            <a:pPr>
              <a:buFont typeface="Arial" pitchFamily="34" charset="0"/>
              <a:buChar char="•"/>
            </a:pPr>
            <a:endParaRPr 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5805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Technologies Used 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57" name="文本框 11"/>
          <p:cNvSpPr txBox="1"/>
          <p:nvPr/>
        </p:nvSpPr>
        <p:spPr>
          <a:xfrm>
            <a:off x="317500" y="139700"/>
            <a:ext cx="3267529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Technologies Used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626" name="AutoShape 2" descr="Visual Studio Logo - Ms Visual Studio Logo, HD Png Download - kindpng"/>
          <p:cNvSpPr>
            <a:spLocks noChangeAspect="1" noChangeArrowheads="1"/>
          </p:cNvSpPr>
          <p:nvPr/>
        </p:nvSpPr>
        <p:spPr bwMode="auto">
          <a:xfrm>
            <a:off x="155575" y="-677863"/>
            <a:ext cx="3238500" cy="141922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628" name="AutoShape 4" descr="Visual Studio Logo - Ms Visual Studio Logo, HD Png Download - kindpng"/>
          <p:cNvSpPr>
            <a:spLocks noChangeAspect="1" noChangeArrowheads="1"/>
          </p:cNvSpPr>
          <p:nvPr/>
        </p:nvSpPr>
        <p:spPr bwMode="auto">
          <a:xfrm>
            <a:off x="155575" y="-677863"/>
            <a:ext cx="3238500" cy="141922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Rounded Rectangle 134"/>
          <p:cNvSpPr/>
          <p:nvPr/>
        </p:nvSpPr>
        <p:spPr>
          <a:xfrm>
            <a:off x="609600" y="812804"/>
            <a:ext cx="3773714" cy="2264229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ounded Rectangle 137"/>
          <p:cNvSpPr/>
          <p:nvPr/>
        </p:nvSpPr>
        <p:spPr>
          <a:xfrm>
            <a:off x="7699828" y="769260"/>
            <a:ext cx="3773714" cy="2267712"/>
          </a:xfrm>
          <a:prstGeom prst="roundRect">
            <a:avLst/>
          </a:prstGeom>
          <a:blipFill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ounded Rectangle 139"/>
          <p:cNvSpPr/>
          <p:nvPr/>
        </p:nvSpPr>
        <p:spPr>
          <a:xfrm>
            <a:off x="682171" y="3933369"/>
            <a:ext cx="3773714" cy="2267712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ounded Rectangle 140"/>
          <p:cNvSpPr/>
          <p:nvPr/>
        </p:nvSpPr>
        <p:spPr>
          <a:xfrm>
            <a:off x="7765144" y="3911596"/>
            <a:ext cx="3773714" cy="2267712"/>
          </a:xfrm>
          <a:prstGeom prst="round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文本框 14"/>
          <p:cNvSpPr txBox="1"/>
          <p:nvPr/>
        </p:nvSpPr>
        <p:spPr>
          <a:xfrm>
            <a:off x="943429" y="3132137"/>
            <a:ext cx="3280228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Application Editor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文本框 14"/>
          <p:cNvSpPr txBox="1"/>
          <p:nvPr/>
        </p:nvSpPr>
        <p:spPr>
          <a:xfrm>
            <a:off x="8793389" y="3095851"/>
            <a:ext cx="2674937" cy="46037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Database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文本框 14"/>
          <p:cNvSpPr txBox="1"/>
          <p:nvPr/>
        </p:nvSpPr>
        <p:spPr>
          <a:xfrm>
            <a:off x="551543" y="6216423"/>
            <a:ext cx="4310743" cy="4616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Database Query Language 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文本框 14"/>
          <p:cNvSpPr txBox="1"/>
          <p:nvPr/>
        </p:nvSpPr>
        <p:spPr>
          <a:xfrm>
            <a:off x="8532132" y="6230935"/>
            <a:ext cx="2674937" cy="46037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24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Language Used</a:t>
            </a:r>
            <a:endParaRPr lang="zh-CN" altLang="en-US" sz="24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图片 3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8630" name="文本框 14"/>
          <p:cNvSpPr txBox="1"/>
          <p:nvPr/>
        </p:nvSpPr>
        <p:spPr>
          <a:xfrm>
            <a:off x="3959678" y="2433411"/>
            <a:ext cx="7912100" cy="1015663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60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Screenshots</a:t>
            </a:r>
            <a:endParaRPr lang="zh-CN" altLang="en-US" sz="60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8631" name="椭圆 5"/>
          <p:cNvSpPr/>
          <p:nvPr/>
        </p:nvSpPr>
        <p:spPr>
          <a:xfrm>
            <a:off x="1763712" y="2147887"/>
            <a:ext cx="1951037" cy="1951037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2" name="椭圆 10"/>
          <p:cNvSpPr/>
          <p:nvPr/>
        </p:nvSpPr>
        <p:spPr>
          <a:xfrm>
            <a:off x="3070225" y="4013200"/>
            <a:ext cx="698500" cy="696912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3" name="椭圆 19"/>
          <p:cNvSpPr/>
          <p:nvPr/>
        </p:nvSpPr>
        <p:spPr>
          <a:xfrm>
            <a:off x="2532062" y="4287837"/>
            <a:ext cx="377825" cy="377825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txBody>
          <a:bodyPr vert="horz" lIns="91440" tIns="45720" rIns="91440" bIns="45720" anchor="ctr"/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zh-CN" altLang="en-US" sz="1800">
              <a:solidFill>
                <a:srgbClr val="FFFFFF"/>
              </a:solidFill>
            </a:endParaRPr>
          </a:p>
        </p:txBody>
      </p:sp>
      <p:sp>
        <p:nvSpPr>
          <p:cNvPr id="1048634" name="文本框 29"/>
          <p:cNvSpPr txBox="1"/>
          <p:nvPr/>
        </p:nvSpPr>
        <p:spPr>
          <a:xfrm>
            <a:off x="2182812" y="2179637"/>
            <a:ext cx="1236662" cy="1862048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anchor="t">
            <a:spAutoFit/>
          </a:bodyPr>
          <a:lstStyle>
            <a:lvl1pPr marL="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1pPr>
            <a:lvl2pPr marL="4572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2pPr>
            <a:lvl3pPr marL="9144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3pPr>
            <a:lvl4pPr marL="13716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4pPr>
            <a:lvl5pPr marL="1828800" indent="0" algn="l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  <a:defRPr sz="1800" b="0" i="0" u="none" baseline="0">
                <a:solidFill>
                  <a:schemeClr val="dk1"/>
                </a:solidFill>
                <a:latin typeface="Calibri" pitchFamily="34" charset="0"/>
                <a:ea typeface="宋体" pitchFamily="2" charset="-122"/>
              </a:defRPr>
            </a:lvl5pPr>
          </a:lstStyle>
          <a:p>
            <a:pPr lvl="0"/>
            <a:r>
              <a:rPr lang="en-US" altLang="zh-CN" sz="11500" b="1" dirty="0" smtClean="0">
                <a:solidFill>
                  <a:schemeClr val="lt1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lang="en-US" altLang="zh-CN" sz="11500" b="1" dirty="0">
              <a:solidFill>
                <a:schemeClr val="lt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Default Color Scheme">
      <a:dk1>
        <a:srgbClr val="000000"/>
      </a:dk1>
      <a:lt1>
        <a:srgbClr val="FFFFFF"/>
      </a:lt1>
      <a:dk2>
        <a:srgbClr val="E7E6E6"/>
      </a:dk2>
      <a:lt2>
        <a:srgbClr val="44546A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efault Color Scheme 1">
        <a:dk1>
          <a:srgbClr val="000000"/>
        </a:dk1>
        <a:lt1>
          <a:srgbClr val="FFFFFF"/>
        </a:lt1>
        <a:dk2>
          <a:srgbClr val="E7E6E6"/>
        </a:dk2>
        <a:lt2>
          <a:srgbClr val="44546A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6CBE6"/>
        </a:accent5>
        <a:accent6>
          <a:srgbClr val="D4702B"/>
        </a:accent6>
        <a:hlink>
          <a:srgbClr val="0563C1"/>
        </a:hlink>
        <a:folHlink>
          <a:srgbClr val="954F72"/>
        </a:folHlink>
      </a:clrScheme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E7E6E6"/>
      </a:dk2>
      <a:lt2>
        <a:srgbClr val="44546A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6CBE6"/>
      </a:accent5>
      <a:accent6>
        <a:srgbClr val="D4702B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331</Words>
  <PresentationFormat>Custom</PresentationFormat>
  <Paragraphs>79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主题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KGN COMPUTER</cp:lastModifiedBy>
  <cp:revision>29</cp:revision>
  <dcterms:created xsi:type="dcterms:W3CDTF">2015-10-01T08:23:22Z</dcterms:created>
  <dcterms:modified xsi:type="dcterms:W3CDTF">2022-05-23T11:50:35Z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1033-11.2.0.10351</vt:lpwstr>
  </property>
  <property fmtid="{D5CDD505-2E9C-101B-9397-08002B2CF9AE}" pid="3" name="ICV">
    <vt:lpwstr>2241c1de51cf49d0a3106c457a708ddf</vt:lpwstr>
  </property>
</Properties>
</file>